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60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EABA59-7166-4603-AAFF-3853EF7E3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067A29E-AC46-4C29-89FA-2BCE1451B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019E3D-A120-448F-BCFD-2263F03E7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AFE07CB-64EA-4F36-B395-1878C7BE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1B73949-3BDB-4596-AD33-EA945DD0D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3481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62B470-FFC8-4934-A2DA-B0FA637E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E1CAE5A-93AD-46CC-8B68-9915C0EF7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F55F42-FAC7-45D4-90F0-2A54AC57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04D206-224F-421C-B41B-B1F0778DD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1A4793-C00B-4512-8710-7F91EC68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90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24058F-ECE0-4498-86D9-2B08190D2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6F53E8-AFC6-407B-BB16-D79236E2D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D39F7C-7869-4026-B2F3-E12A7131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9404ED3-A47B-47D4-B0DF-0247000D1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9787CE-6C19-4401-B129-EFE829B5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566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6923DA-C256-4DBB-8627-F37A8E6A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B32185-EDF3-4B26-AB13-0974508DE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C74B873-BA02-4190-9DD0-7E3949E65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DE8322-F6ED-46E6-B18D-9BFDF6A5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2E4D08B-7793-46C4-80DB-0A2F9FF9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2262648-B4AD-4321-9EA2-5CDFAE75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869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12ABC6-BEA7-4B6B-9ECE-F8A3D7E1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E361F6D-42F6-4C74-87A2-20A1BE9B7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7F42C92-BA6A-47BD-88CB-9BDD09932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46C964D-1483-4812-96E5-19906B366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4205604-8B0D-4C7C-8C6A-16A4611C6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9537166-6497-45E1-8E7F-9D6D78FD4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9FE372B-0C10-4ED1-930C-EF518342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ABFC409-A639-4935-8CB9-BC0F1724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89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7A1951-668E-44C8-B03E-61C4955E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A8028C7-A2D2-496A-8373-A86857CE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B70FD0F-8F57-42D2-8077-E2C4F9D2C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1C060F1-FAA5-4022-9F12-F777893E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591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F62219B-678C-4CB7-996F-150885B3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75F482B-3DF7-4991-BA40-E1D85021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8C4450B-0313-4EE6-994D-7B8620416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679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15D007-5400-44E0-A514-103977C3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07B306-F626-4C07-AE21-B50275380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D1A300-3B4B-4624-9F4D-D6E4F6EDB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49E6AC-E80E-4F22-84F9-556D68F12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C8A36F2-AB53-4C12-B2E7-775F5566D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8089A27-C78B-448D-B55C-95FBC4A12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050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867C8-0BC4-47BE-A502-963338E1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528BB2E-8F8B-4CDC-B404-FDE821311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C2DD158-81FD-4024-A2E8-93C723418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33A25D6-2809-4732-B479-1CF11D7A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6ABC6B3-2F55-448F-BF17-6F340B18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115912B-6C2F-4668-B44E-4BF7551E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152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9E0D5B-4B8F-48DA-BE9E-8992B6348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BB2F43C-1127-4E3C-AA2C-39EAF8235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35E0F1-3353-428A-AAD2-9FA495A19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92E8E7B-167B-4069-AECF-8D20DF7C0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6C4EAE-3DC7-4FC4-B176-51A47C48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407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CE5AD20-9E58-4966-BC2F-8233B4A05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38C3273-496B-44C5-BB72-B72EA9840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D4CBA2-F189-42B4-A71E-950C36DB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B927D2E-8B69-4EAF-88AB-447AD602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83F97D-49A0-47C6-B607-5F995E271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7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BF217C-3C9E-47DF-8CB8-43B559D23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7BCD152-0555-4E11-A755-0BD44C448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05FE57-0056-496F-B5F3-7110E0031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3FF4-C16E-4D10-8D28-4A6C80EC8433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7EDA06-0CF4-415F-803A-19F7C68C9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D3F714-BE79-4665-A38C-62F58FDB1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86861-C507-4D84-ADBE-BF054BBB5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632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A6D55B3-8034-4F8F-AF43-E7C9FEAB3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9793" y="449284"/>
            <a:ext cx="3921551" cy="5882327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B150E03A-9BAC-4A35-91DE-B5BEEA9D2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424" y="1613427"/>
            <a:ext cx="6407084" cy="3694308"/>
          </a:xfrm>
        </p:spPr>
        <p:txBody>
          <a:bodyPr>
            <a:normAutofit lnSpcReduction="10000"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физической культуры 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 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бюджетного 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общеобразовательного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«Татаро-английская гимназия №16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Приволжского района г.Казани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грант Мэра г.Казани</a:t>
            </a: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Аяз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Айратович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631360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34</Words>
  <Application>Microsoft Office PowerPoint</Application>
  <PresentationFormat>Произвольный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Lenovo</cp:lastModifiedBy>
  <cp:revision>4</cp:revision>
  <dcterms:created xsi:type="dcterms:W3CDTF">2025-11-27T04:58:25Z</dcterms:created>
  <dcterms:modified xsi:type="dcterms:W3CDTF">2025-11-27T10:11:54Z</dcterms:modified>
</cp:coreProperties>
</file>